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4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4"/>
    <p:restoredTop sz="93750"/>
  </p:normalViewPr>
  <p:slideViewPr>
    <p:cSldViewPr snapToGrid="0" snapToObjects="1">
      <p:cViewPr varScale="1">
        <p:scale>
          <a:sx n="81" d="100"/>
          <a:sy n="81" d="100"/>
        </p:scale>
        <p:origin x="1026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page(s).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493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794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088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1980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724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212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485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5168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0377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7698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1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512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941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04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967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129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736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85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38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568E096-C1D3-40C5-8575-C38E7C6622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A72F65D-0611-47F2-8FA7-9D527A1A65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490180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orge_Boo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1155700" y="2161309"/>
            <a:ext cx="13931900" cy="24614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4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Execution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47114-FE7C-4CB7-849B-03C7B06D694F}"/>
              </a:ext>
            </a:extLst>
          </p:cNvPr>
          <p:cNvSpPr txBox="1"/>
          <p:nvPr/>
        </p:nvSpPr>
        <p:spPr>
          <a:xfrm>
            <a:off x="8431481" y="7110021"/>
            <a:ext cx="565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00B0F0"/>
                </a:solidFill>
              </a:rPr>
              <a:t>Vladislav </a:t>
            </a:r>
            <a:r>
              <a:rPr lang="en-US" sz="2400" dirty="0" err="1">
                <a:solidFill>
                  <a:srgbClr val="00B0F0"/>
                </a:solidFill>
              </a:rPr>
              <a:t>Karyukin</a:t>
            </a:r>
            <a:endParaRPr lang="ru-RU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15" name="Shape 361"/>
          <p:cNvSpPr txBox="1"/>
          <p:nvPr/>
        </p:nvSpPr>
        <p:spPr>
          <a:xfrm>
            <a:off x="2147475" y="524656"/>
            <a:ext cx="12044775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Think About begin/end Blocks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print('More than one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print('Less than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Nested Decisions</a:t>
            </a: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print('More than one’)</a:t>
            </a: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print('Less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651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Decisions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87468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want to do one thing if a logical expression is true and something else if the expression is false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fork in the road - we must choose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or the other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path but not both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Decisions with else: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Visualize Blocks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More Conditional Structures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5 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Medium')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49998" y="349340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0598" y="5063159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print('LARGE'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Steps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1060450" y="745588"/>
            <a:ext cx="5934648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No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print('Medium')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print('Medium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print('Big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print('Large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print('Huge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print('Ginormous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 Puzzles</a:t>
            </a: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print('Below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print('Two or more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else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981784"/>
            <a:ext cx="6429707" cy="96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Which will never print regardless of the value for x?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try / except Structure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surround a dangerous section of code with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code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works - the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skipped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code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fails - it jumps to the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section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127215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3120844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program stops here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344618" y="5934684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Generic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Generic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8836025" y="1130300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first conversion fails - it just drops into the except: clause and the program continues.</a:t>
            </a: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582411" y="6787409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second conversion succeeds - it just skips the except: clause and the program continues.</a:t>
            </a: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print('Done',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Safety net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Sample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print('Nice 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print('Not 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6444313" cy="51586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Boolean expressions 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ask a question and produce a Yes or No result which we use to control program flow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Boolean expressions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using </a:t>
            </a:r>
            <a:r>
              <a:rPr lang="en-US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evaluate to True / False or Yes / No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 look at variables but do not change the variables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377856" y="7762186"/>
            <a:ext cx="9042900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http://en.wikipedia.org/wiki/George_Boole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8751728" y="6917437"/>
            <a:ext cx="6794231" cy="513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Remember:  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used for assignment.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1010415373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Python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Meaning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Less than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Less than or 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Greater than or 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Greater than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Not equal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689" name="Shape 689"/>
          <p:cNvSpPr txBox="1">
            <a:spLocks noGrp="1"/>
          </p:cNvSpPr>
          <p:nvPr>
            <p:ph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 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   !=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Two-way decisions: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and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9255125" y="2944813"/>
            <a:ext cx="7000875" cy="47831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Nested Decisions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 decisions using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compensate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errors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206885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600"/>
            <a:ext cx="10706100" cy="47025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computation to give the employee 1.5 times the hourly rate for hours worked above 40 hours.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6731000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2503566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5689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program using try and except so that your program handles non-numeric input gracefully.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nine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forty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print('Equals 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print('Greater than 4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print('Greater than or Equals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print('Less than 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print('Less than or Equals 5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print('Not equal 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Greater than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Greater than or 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Less than 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Less than or 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 equal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028825" y="564876"/>
            <a:ext cx="9515632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One-Way Decisions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5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Still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print('Third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print('Afterwards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rint('Before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rint('Afterwards 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Still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Third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print('Still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print('Third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print('Is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Increase indent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 after an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or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(after : 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Maintain indent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indicate the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scope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block (which lines are affected by the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Reduce indent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back to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level of the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or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to indicate the end of the block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Blank lines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ignored - they do not affect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on a line by themselves are ignored w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ith regard to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indentation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Warning: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Turn </a:t>
            </a:r>
            <a:r>
              <a:rPr lang="en-US" sz="7600" u="sng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Off</a:t>
            </a:r>
            <a:r>
              <a:rPr lang="en-US" sz="7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Tabs!!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418888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SzPct val="100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Atom automatically uses spaces for files with ".</a:t>
            </a:r>
            <a:r>
              <a:rPr lang="en-US" sz="32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 extension (nice!)</a:t>
            </a:r>
          </a:p>
          <a:p>
            <a:pPr marL="749300" lvl="0" indent="-345694">
              <a:spcBef>
                <a:spcPts val="0"/>
              </a:spcBef>
              <a:buSzPct val="100000"/>
            </a:pPr>
            <a:endParaRPr lang="en-US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Most text editors can turn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into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spaces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make sure to enable this feature</a:t>
            </a: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NotePad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++:  Settings -&gt; Preferences -&gt; Language Menu/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Settings</a:t>
            </a: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TextWrangler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TextWrangler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-&gt; Preferences -&gt; Editor Defaults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cares a *lot* about how far a line is 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indented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If you mix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spaces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you may get 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 errors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even if everything looks fine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4436" y="3624290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1986930" y="6513643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10556875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will save you much unnecessary pain.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4144962" y="957300"/>
            <a:ext cx="7183437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increase /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maintain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if or for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decrease </a:t>
            </a:r>
            <a:r>
              <a:rPr lang="en-US" sz="3600" u="none" strike="noStrike" cap="none" dirty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indicate end of block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353</TotalTime>
  <Words>2019</Words>
  <Application>Microsoft Office PowerPoint</Application>
  <PresentationFormat>Произвольный</PresentationFormat>
  <Paragraphs>451</Paragraphs>
  <Slides>32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Merriweather Sans</vt:lpstr>
      <vt:lpstr>Wingdings 3</vt:lpstr>
      <vt:lpstr>Ион</vt:lpstr>
      <vt:lpstr>The lecture 4 Conditional Execution</vt:lpstr>
      <vt:lpstr>Conditional Steps</vt:lpstr>
      <vt:lpstr>Comparison Operators</vt:lpstr>
      <vt:lpstr>Comparison Operators</vt:lpstr>
      <vt:lpstr>One-Way Decisions</vt:lpstr>
      <vt:lpstr>Indentation</vt:lpstr>
      <vt:lpstr>Warning: Turn Off Tabs!!</vt:lpstr>
      <vt:lpstr>Презентация PowerPoint</vt:lpstr>
      <vt:lpstr>Презентация PowerPoint</vt:lpstr>
      <vt:lpstr>Презентация PowerPoint</vt:lpstr>
      <vt:lpstr>Презентация PowerPoint</vt:lpstr>
      <vt:lpstr>Two-way Decisions</vt:lpstr>
      <vt:lpstr>Two-way Decisions with else:</vt:lpstr>
      <vt:lpstr>Visualize Blocks</vt:lpstr>
      <vt:lpstr>More Conditional Structures…</vt:lpstr>
      <vt:lpstr>Multi-way</vt:lpstr>
      <vt:lpstr>Multi-way</vt:lpstr>
      <vt:lpstr>Multi-way</vt:lpstr>
      <vt:lpstr>Multi-way</vt:lpstr>
      <vt:lpstr>Multi-way</vt:lpstr>
      <vt:lpstr>Multi-way Puzzles</vt:lpstr>
      <vt:lpstr>The try / except Structure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try / except</vt:lpstr>
      <vt:lpstr>Sample try / except</vt:lpstr>
      <vt:lpstr>Summary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Владислав Карюкин</cp:lastModifiedBy>
  <cp:revision>81</cp:revision>
  <dcterms:modified xsi:type="dcterms:W3CDTF">2021-08-25T08:41:06Z</dcterms:modified>
</cp:coreProperties>
</file>